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</p:sldMasterIdLst>
  <p:sldIdLst>
    <p:sldId id="256" r:id="rId6"/>
    <p:sldId id="689" r:id="rId7"/>
    <p:sldId id="690" r:id="rId8"/>
    <p:sldId id="691" r:id="rId9"/>
    <p:sldId id="692" r:id="rId10"/>
    <p:sldId id="644" r:id="rId11"/>
    <p:sldId id="263" r:id="rId12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78C28AC-1A69-43C6-85EF-2604E47A86B9}">
          <p14:sldIdLst>
            <p14:sldId id="256"/>
            <p14:sldId id="689"/>
            <p14:sldId id="690"/>
            <p14:sldId id="691"/>
            <p14:sldId id="692"/>
            <p14:sldId id="64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2" autoAdjust="0"/>
    <p:restoredTop sz="94660"/>
  </p:normalViewPr>
  <p:slideViewPr>
    <p:cSldViewPr snapToGrid="0">
      <p:cViewPr varScale="1">
        <p:scale>
          <a:sx n="63" d="100"/>
          <a:sy n="63" d="100"/>
        </p:scale>
        <p:origin x="96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198F-CA60-A373-6B04-E037ECBE9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BB065-DF04-4A8F-AFEF-32668D13E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EB05E-F3A7-D30C-9BBE-5E53F226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59320-7993-0508-6C61-2B4891F8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F7F8-D836-BA9B-7A9B-9E1AABD4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35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89B-88CF-0C78-B705-6C880CD6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C3321-0A38-B2F6-4D8D-8377A39A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2E55A-DAE2-0066-FAE1-108F7858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BD03B-A75E-317F-E102-33785D66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F8395-788B-F88A-96CF-976623BF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08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7B2B-CAC4-7A7D-BB53-55D7A970E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1A034-9988-6428-9427-1E67B4D10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C2F6-6F13-1ED9-BD8B-88FAD619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E09A1-8F59-5222-94D7-7CECEC1F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8C1CD-D6C7-3094-43F2-32D284DC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2639053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423349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90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014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513007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1304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609276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869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6816-AACF-44FD-F9E0-3AB812FC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0DDDA-A6D3-99CE-24BD-72DDAEA8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06F2-1330-C3E7-2807-E5061F6C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E99AB-32B0-543C-7C86-295A13ED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3696-F687-3AF6-1D6B-6453D471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151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611361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4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60715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481752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80965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250911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224411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979330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91023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3E8D-ABFD-5507-E750-8241457A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DD62-F122-ABE9-433D-29CC6048A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BE018-C8AF-1263-5846-FFE71B71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8C77-4745-E026-C99F-86284A8B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C4341-F94E-5A44-A718-5FEA2304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8324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504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20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06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881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246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56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842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86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073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7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24F1-6AA4-C25D-F673-F75197CC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E011E-0C6B-0270-FFB4-B21CC7AE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D45D-6501-90B8-42A2-5AB544B4A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ACFD9-5800-925C-AC9A-39AEC40C9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C757D-2503-5806-BA02-BCBF78C4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BC2D-4948-EE73-7ABF-18CF11A0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8335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1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7D07-6DDB-9E4D-964E-F41590D8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DA0A-1D2E-764D-5994-11DDCDB6A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05260-F045-D4E6-F6C1-70F7D6EB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F0E93-9072-7EAA-8CF5-A97EA87C5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F575F-015D-633A-325C-2639C107E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418D4-4F13-D20F-C44C-12BFD9B4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8EAD7-69E8-4DE9-4D07-D32BEBC0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3FB38-3AB1-A534-81CB-1AA2A65E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44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CA7-B5EE-8FF9-9E35-D1FE495F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C9378-D274-02AA-2BC4-C99B631C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9B78A-4BDC-278D-3CD3-3EAA233D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DD629-9B5E-A604-61CD-FC332D1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66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21C8B-3E4D-1127-921B-05036107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0821-95A4-85F3-33F9-D54402DE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62CBF-3F8F-239E-BB63-D3C97F6E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95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B35B-6A52-831B-E8F5-B940B832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D407-A9BC-212E-B9B4-EF9F3A8B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C95C8-C455-6783-6DF2-AAECC4BD3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9F924-1911-0430-BD70-3D591A23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89002-0012-4FE6-2AD9-8206A647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AD09C-9A8B-6105-D250-CC4E45B7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49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E6A2-F280-F088-2205-7604AC46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1DCB4-CA09-2511-DD99-03C8C225D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973D8-D777-558B-6670-7D66B09B0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899B4-141B-0BEA-0C99-D8DC9BB4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68C86-B908-15F9-B39B-7C6B2A9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BF8A4-6313-8877-E1D0-F324F1D8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C663C-AFA5-3D8C-753C-5B61C132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E9B42-1BA6-32B9-0144-744D7666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743AA-5B49-F248-718F-C2B0AC362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82A1E5-8857-4F6D-996F-64477A8BB7A6}" type="datetimeFigureOut">
              <a:rPr lang="en-IN" smtClean="0"/>
              <a:t>07-10-2024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5A00A-0E9F-012B-225C-523F4A904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F49F-107B-A02F-6442-D25560E9F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092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Chatbot Use Cases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5A33F-FC20-0E58-78A9-6C4F2100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F7904F2-457D-AEB0-8433-4BA9067A3E0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Chatbot Use Cases</a:t>
            </a:r>
          </a:p>
          <a:p>
            <a:r>
              <a:rPr lang="en-US" dirty="0"/>
              <a:t>Cautionary Tale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25D15-D685-F103-EC3D-852FA079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9501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EB935C-1A7C-5167-BAC5-84A8C6AA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Use Cases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75322-D379-8636-9A7E-2EA6D894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Strategy: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Company strategy and priorities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Product: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Product Roadmap Bot (what's coming, when, what you need to know)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Marketing: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Marketing Ops Documentation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Sales: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Sales Enablement Bot (product description, positioning strategy, key talking points, etc.)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Finance: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Quarterly Financial Results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Execution: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Project Portfolio Status Updates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Customer Support: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Customer Service On-Boarding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HR: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HR Benefits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Operations: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Ops KPI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Customer Comms: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Customer Communications &amp; Press Release Bot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21A6-72A5-9602-19B8-16B3E073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741421-CCFF-8F55-CF3E-37729735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6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800AF8-C1D6-7B9D-812D-0CB8F573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A70EB-CC0E-764D-1A39-3090E51D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Potential Impact: </a:t>
            </a:r>
            <a:r>
              <a:rPr lang="en-US" sz="2400" b="1" i="1" dirty="0"/>
              <a:t>&lt;describe impact&gt;</a:t>
            </a:r>
            <a:endParaRPr lang="en-US" sz="2400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22DCA-37EF-531A-4002-CE64CD73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8C9C7-0D76-21AD-D304-B89D1465C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0CDA2-6FF6-6358-95DC-C49A95D8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1E0FE-E323-CDA9-E890-ADF70EA5D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02" y="2057400"/>
            <a:ext cx="3803650" cy="38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34D4A-8B24-47B5-34C0-75204F98C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597" y="873760"/>
            <a:ext cx="5175883" cy="4873625"/>
          </a:xfrm>
        </p:spPr>
        <p:txBody>
          <a:bodyPr/>
          <a:lstStyle/>
          <a:p>
            <a:r>
              <a:rPr lang="en-US" dirty="0"/>
              <a:t>Where do you want to start – internal vs customer facing bots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7686D-445E-C049-48A6-40F2CD67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94A4E-EDD0-2A29-4EB4-F894CB49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DF03B-425F-E87F-B07A-DEBD6E9E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5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6641257-4C5E-61F2-0303-D04327E376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058" y="136525"/>
            <a:ext cx="5798003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73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git clone https://github.com/marty916/Enterprise-LLM-RAG.git</a:t>
            </a:r>
          </a:p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cd Enterprise-LLM-RAG/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lessons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/02-usecases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1EAA4B547B84498D6726690D479F3" ma:contentTypeVersion="14" ma:contentTypeDescription="Create a new document." ma:contentTypeScope="" ma:versionID="444ef25957fca1b18993171765529b25">
  <xsd:schema xmlns:xsd="http://www.w3.org/2001/XMLSchema" xmlns:xs="http://www.w3.org/2001/XMLSchema" xmlns:p="http://schemas.microsoft.com/office/2006/metadata/properties" xmlns:ns2="877e2508-dae5-4487-8636-408f49ebc1df" xmlns:ns3="0f9bdbad-b378-443f-bbe4-ecad23b10e35" targetNamespace="http://schemas.microsoft.com/office/2006/metadata/properties" ma:root="true" ma:fieldsID="29fc75e8175ee21b3aba61292f5c5d81" ns2:_="" ns3:_="">
    <xsd:import namespace="877e2508-dae5-4487-8636-408f49ebc1df"/>
    <xsd:import namespace="0f9bdbad-b378-443f-bbe4-ecad23b10e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e2508-dae5-4487-8636-408f49ebc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bdbad-b378-443f-bbe4-ecad23b10e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efc38eb-539b-492e-bb89-f45539a69a2b}" ma:internalName="TaxCatchAll" ma:showField="CatchAllData" ma:web="0f9bdbad-b378-443f-bbe4-ecad23b10e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9bdbad-b378-443f-bbe4-ecad23b10e35" xsi:nil="true"/>
    <lcf76f155ced4ddcb4097134ff3c332f xmlns="877e2508-dae5-4487-8636-408f49ebc1d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7460D9F3-93E4-46A1-A95F-CC4C5B3E9A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7BA00B-55E8-4C66-BE77-9852363A5D06}">
  <ds:schemaRefs>
    <ds:schemaRef ds:uri="0f9bdbad-b378-443f-bbe4-ecad23b10e35"/>
    <ds:schemaRef ds:uri="877e2508-dae5-4487-8636-408f49ebc1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6D038DF-B1FE-401F-9E59-76244F0ABF73}">
  <ds:schemaRefs>
    <ds:schemaRef ds:uri="0f9bdbad-b378-443f-bbe4-ecad23b10e35"/>
    <ds:schemaRef ds:uri="877e2508-dae5-4487-8636-408f49ebc1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6018</TotalTime>
  <Words>202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Aptos</vt:lpstr>
      <vt:lpstr>Aptos Display</vt:lpstr>
      <vt:lpstr>Aptos Mono</vt:lpstr>
      <vt:lpstr>Arial</vt:lpstr>
      <vt:lpstr>Poppins</vt:lpstr>
      <vt:lpstr>Poppins Black</vt:lpstr>
      <vt:lpstr>Poppins Light</vt:lpstr>
      <vt:lpstr>Poppins Medium</vt:lpstr>
      <vt:lpstr>Wingdings</vt:lpstr>
      <vt:lpstr>Office Theme</vt:lpstr>
      <vt:lpstr>2_Office Theme</vt:lpstr>
      <vt:lpstr>PowerPoint Presentation</vt:lpstr>
      <vt:lpstr>PowerPoint Presentation</vt:lpstr>
      <vt:lpstr>Summary of Use Cases</vt:lpstr>
      <vt:lpstr>Strategy</vt:lpstr>
      <vt:lpstr>PowerPoint Presentation</vt:lpstr>
      <vt:lpstr>PowerPoint Presentation</vt:lpstr>
      <vt:lpstr>Coding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G.Aiswarya Sivagami</dc:creator>
  <cp:lastModifiedBy>Marty Bradley</cp:lastModifiedBy>
  <cp:revision>360</cp:revision>
  <dcterms:created xsi:type="dcterms:W3CDTF">2024-02-22T15:21:56Z</dcterms:created>
  <dcterms:modified xsi:type="dcterms:W3CDTF">2024-10-07T17:10:17Z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2AD546A3-9AE3-411C-852F-279261B884A5</vt:lpwstr>
  </property>
  <property fmtid="{D5CDD505-2E9C-101B-9397-08002B2CF9AE}" pid="3" name="ArticulatePath">
    <vt:lpwstr>Presentation2</vt:lpwstr>
  </property>
  <property fmtid="{D5CDD505-2E9C-101B-9397-08002B2CF9AE}" pid="4" name="ContentTypeId">
    <vt:lpwstr>0x010100D7E1EAA4B547B84498D6726690D479F3</vt:lpwstr>
  </property>
  <property fmtid="{D5CDD505-2E9C-101B-9397-08002B2CF9AE}" pid="5" name="MediaServiceImageTags">
    <vt:lpwstr/>
  </property>
</Properties>
</file>